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6858000" cy="9906000" type="A4"/>
  <p:notesSz cx="7099300" cy="10234613"/>
  <p:defaultTextStyle>
    <a:defPPr>
      <a:defRPr lang="es-MX"/>
    </a:defPPr>
    <a:lvl1pPr algn="l" defTabSz="14795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39775" indent="-282575" algn="l" defTabSz="14795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479550" indent="-565150" algn="l" defTabSz="14795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220913" indent="-849313" algn="l" defTabSz="14795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960688" indent="-1131888" algn="l" defTabSz="14795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9966"/>
    <a:srgbClr val="CCFFCC"/>
    <a:srgbClr val="CCFF99"/>
    <a:srgbClr val="99FF99"/>
    <a:srgbClr val="66FF33"/>
    <a:srgbClr val="008080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654" y="32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46D1495-39A4-4A78-BADE-57AB9A927EDC}" type="datetimeFigureOut">
              <a:rPr lang="es-ES"/>
              <a:pPr/>
              <a:t>13/08/2020</a:t>
            </a:fld>
            <a:endParaRPr lang="es-E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220913" y="768350"/>
            <a:ext cx="26574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CB06D67-7D58-4DA3-B67E-BD0BD7E7C64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815" y="4809238"/>
            <a:ext cx="8905875" cy="331844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26" y="8772739"/>
            <a:ext cx="7334251" cy="3956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40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80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21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61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02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4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83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2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3CA74-DE44-470B-868A-551901E134C3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A51B5B-9148-4966-A56E-505173EF310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9A529-E21E-4D4D-83B0-7099361B07AB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713E10-8E46-4A36-BD07-4CD38ECA30B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0117338" y="824243"/>
            <a:ext cx="3139612" cy="1759564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98502" y="824243"/>
            <a:ext cx="9244212" cy="1759564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FD38DB-8DF3-42BF-B03E-CE69B087338D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D766A-CA3D-441A-9BDA-4537D30B6A5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D4696F-6891-4EF4-9767-1765BF293CB6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C2A03-CACF-49D9-8163-CF4B2EE6AAE5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653" y="9948171"/>
            <a:ext cx="8905875" cy="3074758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653" y="6561641"/>
            <a:ext cx="8905875" cy="3386533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4046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8093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2139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6186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0232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427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832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2372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8DC31E-8009-4B90-BA15-1E5838AFC804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457DD-CB73-4B94-AB87-488F3203E05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98501" y="4812828"/>
            <a:ext cx="6191912" cy="1360705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065039" y="4812828"/>
            <a:ext cx="6191912" cy="1360705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10F6DE-58CE-441F-A65E-B14AE7B2A696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FA3915-1AC3-4C7D-9806-C7B22692DA6C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3877" y="619971"/>
            <a:ext cx="9429751" cy="258021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23876" y="3465378"/>
            <a:ext cx="4629382" cy="1444202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466" indent="0">
              <a:buNone/>
              <a:defRPr sz="3300" b="1"/>
            </a:lvl2pPr>
            <a:lvl3pPr marL="1480931" indent="0">
              <a:buNone/>
              <a:defRPr sz="2900" b="1"/>
            </a:lvl3pPr>
            <a:lvl4pPr marL="2221397" indent="0">
              <a:buNone/>
              <a:defRPr sz="2600" b="1"/>
            </a:lvl4pPr>
            <a:lvl5pPr marL="2961863" indent="0">
              <a:buNone/>
              <a:defRPr sz="2600" b="1"/>
            </a:lvl5pPr>
            <a:lvl6pPr marL="3702327" indent="0">
              <a:buNone/>
              <a:defRPr sz="2600" b="1"/>
            </a:lvl6pPr>
            <a:lvl7pPr marL="4442793" indent="0">
              <a:buNone/>
              <a:defRPr sz="2600" b="1"/>
            </a:lvl7pPr>
            <a:lvl8pPr marL="5183260" indent="0">
              <a:buNone/>
              <a:defRPr sz="2600" b="1"/>
            </a:lvl8pPr>
            <a:lvl9pPr marL="5923724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3876" y="4909583"/>
            <a:ext cx="4629382" cy="8919667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322427" y="3465378"/>
            <a:ext cx="4631201" cy="1444202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466" indent="0">
              <a:buNone/>
              <a:defRPr sz="3300" b="1"/>
            </a:lvl2pPr>
            <a:lvl3pPr marL="1480931" indent="0">
              <a:buNone/>
              <a:defRPr sz="2900" b="1"/>
            </a:lvl3pPr>
            <a:lvl4pPr marL="2221397" indent="0">
              <a:buNone/>
              <a:defRPr sz="2600" b="1"/>
            </a:lvl4pPr>
            <a:lvl5pPr marL="2961863" indent="0">
              <a:buNone/>
              <a:defRPr sz="2600" b="1"/>
            </a:lvl5pPr>
            <a:lvl6pPr marL="3702327" indent="0">
              <a:buNone/>
              <a:defRPr sz="2600" b="1"/>
            </a:lvl6pPr>
            <a:lvl7pPr marL="4442793" indent="0">
              <a:buNone/>
              <a:defRPr sz="2600" b="1"/>
            </a:lvl7pPr>
            <a:lvl8pPr marL="5183260" indent="0">
              <a:buNone/>
              <a:defRPr sz="2600" b="1"/>
            </a:lvl8pPr>
            <a:lvl9pPr marL="5923724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322427" y="4909583"/>
            <a:ext cx="4631201" cy="8919667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E4CA9-60F2-42F5-8134-C7D5C7203243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5EAF2-9915-4311-85DB-2234EAFD78F0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07DED6-A980-4738-954A-BEF8AE213C83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6FF59-E20E-4418-AC50-B10307122C28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46453-CF8E-40B5-A550-54436CB27694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21EBD-4838-448F-9F01-1D70BD663725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3877" y="616387"/>
            <a:ext cx="3447026" cy="262322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96415" y="616388"/>
            <a:ext cx="5857213" cy="1321286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23877" y="3239607"/>
            <a:ext cx="3447026" cy="10589640"/>
          </a:xfrm>
        </p:spPr>
        <p:txBody>
          <a:bodyPr/>
          <a:lstStyle>
            <a:lvl1pPr marL="0" indent="0">
              <a:buNone/>
              <a:defRPr sz="2300"/>
            </a:lvl1pPr>
            <a:lvl2pPr marL="740466" indent="0">
              <a:buNone/>
              <a:defRPr sz="1900"/>
            </a:lvl2pPr>
            <a:lvl3pPr marL="1480931" indent="0">
              <a:buNone/>
              <a:defRPr sz="1600"/>
            </a:lvl3pPr>
            <a:lvl4pPr marL="2221397" indent="0">
              <a:buNone/>
              <a:defRPr sz="1500"/>
            </a:lvl4pPr>
            <a:lvl5pPr marL="2961863" indent="0">
              <a:buNone/>
              <a:defRPr sz="1500"/>
            </a:lvl5pPr>
            <a:lvl6pPr marL="3702327" indent="0">
              <a:buNone/>
              <a:defRPr sz="1500"/>
            </a:lvl6pPr>
            <a:lvl7pPr marL="4442793" indent="0">
              <a:buNone/>
              <a:defRPr sz="1500"/>
            </a:lvl7pPr>
            <a:lvl8pPr marL="5183260" indent="0">
              <a:buNone/>
              <a:defRPr sz="1500"/>
            </a:lvl8pPr>
            <a:lvl9pPr marL="5923724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288F17-2249-418E-96D9-77022514ED0C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FD30E-E07B-418A-A5EF-D64DAFF94889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3665" y="10836915"/>
            <a:ext cx="6286500" cy="127935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53665" y="1383283"/>
            <a:ext cx="6286500" cy="9288780"/>
          </a:xfrm>
        </p:spPr>
        <p:txBody>
          <a:bodyPr lIns="148093" tIns="74045" rIns="148093" bIns="74045" rtlCol="0">
            <a:normAutofit/>
          </a:bodyPr>
          <a:lstStyle>
            <a:lvl1pPr marL="0" indent="0">
              <a:buNone/>
              <a:defRPr sz="5200"/>
            </a:lvl1pPr>
            <a:lvl2pPr marL="740466" indent="0">
              <a:buNone/>
              <a:defRPr sz="4500"/>
            </a:lvl2pPr>
            <a:lvl3pPr marL="1480931" indent="0">
              <a:buNone/>
              <a:defRPr sz="3900"/>
            </a:lvl3pPr>
            <a:lvl4pPr marL="2221397" indent="0">
              <a:buNone/>
              <a:defRPr sz="3300"/>
            </a:lvl4pPr>
            <a:lvl5pPr marL="2961863" indent="0">
              <a:buNone/>
              <a:defRPr sz="3300"/>
            </a:lvl5pPr>
            <a:lvl6pPr marL="3702327" indent="0">
              <a:buNone/>
              <a:defRPr sz="3300"/>
            </a:lvl6pPr>
            <a:lvl7pPr marL="4442793" indent="0">
              <a:buNone/>
              <a:defRPr sz="3300"/>
            </a:lvl7pPr>
            <a:lvl8pPr marL="5183260" indent="0">
              <a:buNone/>
              <a:defRPr sz="3300"/>
            </a:lvl8pPr>
            <a:lvl9pPr marL="5923724" indent="0">
              <a:buNone/>
              <a:defRPr sz="33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53665" y="12116273"/>
            <a:ext cx="6286500" cy="1816902"/>
          </a:xfrm>
        </p:spPr>
        <p:txBody>
          <a:bodyPr/>
          <a:lstStyle>
            <a:lvl1pPr marL="0" indent="0">
              <a:buNone/>
              <a:defRPr sz="2300"/>
            </a:lvl1pPr>
            <a:lvl2pPr marL="740466" indent="0">
              <a:buNone/>
              <a:defRPr sz="1900"/>
            </a:lvl2pPr>
            <a:lvl3pPr marL="1480931" indent="0">
              <a:buNone/>
              <a:defRPr sz="1600"/>
            </a:lvl3pPr>
            <a:lvl4pPr marL="2221397" indent="0">
              <a:buNone/>
              <a:defRPr sz="1500"/>
            </a:lvl4pPr>
            <a:lvl5pPr marL="2961863" indent="0">
              <a:buNone/>
              <a:defRPr sz="1500"/>
            </a:lvl5pPr>
            <a:lvl6pPr marL="3702327" indent="0">
              <a:buNone/>
              <a:defRPr sz="1500"/>
            </a:lvl6pPr>
            <a:lvl7pPr marL="4442793" indent="0">
              <a:buNone/>
              <a:defRPr sz="1500"/>
            </a:lvl7pPr>
            <a:lvl8pPr marL="5183260" indent="0">
              <a:buNone/>
              <a:defRPr sz="1500"/>
            </a:lvl8pPr>
            <a:lvl9pPr marL="5923724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09E1E-3474-4A37-968A-FBC95BCAE2FC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28846-5902-4A31-BFAF-4E9BB1DE3099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05" tIns="47802" rIns="95605" bIns="478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05" tIns="47802" rIns="95605" bIns="47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05" tIns="47802" rIns="95605" bIns="47802" numCol="1" anchor="ctr" anchorCtr="0" compatLnSpc="1">
            <a:prstTxWarp prst="textNoShape">
              <a:avLst/>
            </a:prstTxWarp>
          </a:bodyPr>
          <a:lstStyle>
            <a:lvl1pPr defTabSz="955675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37EE5E9-0F20-4A9B-9799-29F69983C1D7}" type="datetimeFigureOut">
              <a:rPr lang="es-MX"/>
              <a:pPr/>
              <a:t>13/08/2020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05" tIns="47802" rIns="95605" bIns="47802" numCol="1" anchor="ctr" anchorCtr="0" compatLnSpc="1">
            <a:prstTxWarp prst="textNoShape">
              <a:avLst/>
            </a:prstTxWarp>
          </a:bodyPr>
          <a:lstStyle>
            <a:lvl1pPr algn="ctr" defTabSz="955675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05" tIns="47802" rIns="95605" bIns="47802" numCol="1" anchor="ctr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34B18E6-8313-42DC-8670-B2732A43EA3D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55675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2pPr>
      <a:lvl3pPr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3pPr>
      <a:lvl4pPr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4pPr>
      <a:lvl5pPr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5pPr>
      <a:lvl6pPr marL="457200"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6pPr>
      <a:lvl7pPr marL="914400"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7pPr>
      <a:lvl8pPr marL="1371600"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8pPr>
      <a:lvl9pPr marL="1828800"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9pPr>
    </p:titleStyle>
    <p:bodyStyle>
      <a:lvl1pPr marL="357188" indent="-357188" algn="l" defTabSz="955675" rtl="0" fontAlgn="base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6288" indent="-298450" algn="l" defTabSz="955675" rtl="0" fontAlgn="base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5388" indent="-239713" algn="l" defTabSz="955675" rtl="0" fontAlgn="base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3225" indent="-239713" algn="l" defTabSz="955675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1063" indent="-239713" algn="l" defTabSz="955675" rtl="0" fontAlgn="base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4072561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813026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553491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293958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0466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80931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21397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61863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02327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42793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83260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23724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0" y="0"/>
            <a:ext cx="6858000" cy="9906000"/>
          </a:xfrm>
          <a:prstGeom prst="rect">
            <a:avLst/>
          </a:prstGeom>
          <a:solidFill>
            <a:srgbClr val="CCFFCC"/>
          </a:solidFill>
          <a:ln w="25400" algn="ctr">
            <a:noFill/>
            <a:miter lim="800000"/>
            <a:headEnd/>
            <a:tailEnd/>
          </a:ln>
        </p:spPr>
        <p:txBody>
          <a:bodyPr lIns="59031" tIns="29515" rIns="59031" bIns="29515" anchor="ctr"/>
          <a:lstStyle/>
          <a:p>
            <a:pPr algn="ctr" defTabSz="955675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3" name="22 Rectángulo"/>
          <p:cNvSpPr>
            <a:spLocks noChangeArrowheads="1"/>
          </p:cNvSpPr>
          <p:nvPr/>
        </p:nvSpPr>
        <p:spPr bwMode="auto">
          <a:xfrm>
            <a:off x="115888" y="8769350"/>
            <a:ext cx="6502400" cy="9175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59031" tIns="29515" rIns="59031" bIns="29515" anchor="ctr"/>
          <a:lstStyle/>
          <a:p>
            <a:pPr algn="ctr" defTabSz="955675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315" name="4 CuadroTexto"/>
          <p:cNvSpPr txBox="1">
            <a:spLocks noChangeArrowheads="1"/>
          </p:cNvSpPr>
          <p:nvPr/>
        </p:nvSpPr>
        <p:spPr bwMode="auto">
          <a:xfrm>
            <a:off x="2836863" y="825500"/>
            <a:ext cx="354171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9031" tIns="29515" rIns="59031" bIns="29515">
            <a:spAutoFit/>
          </a:bodyPr>
          <a:lstStyle/>
          <a:p>
            <a:pPr algn="r" defTabSz="955675"/>
            <a:r>
              <a:rPr lang="es-MX" sz="4300" b="1">
                <a:solidFill>
                  <a:srgbClr val="0000CC"/>
                </a:solidFill>
                <a:latin typeface="Bahnschrift Light SemiCondensed" pitchFamily="34" charset="0"/>
                <a:cs typeface="Calibri Light" pitchFamily="34" charset="0"/>
              </a:rPr>
              <a:t>INTERNACIONAL</a:t>
            </a:r>
          </a:p>
        </p:txBody>
      </p:sp>
      <p:sp>
        <p:nvSpPr>
          <p:cNvPr id="13316" name="5 CuadroTexto"/>
          <p:cNvSpPr txBox="1">
            <a:spLocks noChangeArrowheads="1"/>
          </p:cNvSpPr>
          <p:nvPr/>
        </p:nvSpPr>
        <p:spPr bwMode="auto">
          <a:xfrm>
            <a:off x="242888" y="7288213"/>
            <a:ext cx="5057775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9031" tIns="29515" rIns="59031" bIns="29515">
            <a:spAutoFit/>
          </a:bodyPr>
          <a:lstStyle/>
          <a:p>
            <a:pPr defTabSz="955675"/>
            <a:r>
              <a:rPr lang="es-MX" b="1">
                <a:solidFill>
                  <a:srgbClr val="0000CC"/>
                </a:solidFill>
                <a:latin typeface="Calibri" pitchFamily="34" charset="0"/>
              </a:rPr>
              <a:t>«No hay camino para la paz, la paz es el camino» </a:t>
            </a:r>
          </a:p>
          <a:p>
            <a:pPr defTabSz="955675"/>
            <a:r>
              <a:rPr lang="es-MX" sz="1700" b="1">
                <a:solidFill>
                  <a:srgbClr val="0000CC"/>
                </a:solidFill>
                <a:latin typeface="Calibri" pitchFamily="34" charset="0"/>
              </a:rPr>
              <a:t>Mahatma Gandhi</a:t>
            </a:r>
          </a:p>
        </p:txBody>
      </p:sp>
      <p:pic>
        <p:nvPicPr>
          <p:cNvPr id="13318" name="6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844" t="12579" r="16982" b="13690"/>
          <a:stretch>
            <a:fillRect/>
          </a:stretch>
        </p:blipFill>
        <p:spPr>
          <a:xfrm>
            <a:off x="2997200" y="8913813"/>
            <a:ext cx="954088" cy="830262"/>
          </a:xfrm>
          <a:noFill/>
        </p:spPr>
      </p:pic>
      <p:pic>
        <p:nvPicPr>
          <p:cNvPr id="13319" name="14 Imagen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2" t="6042" r="359" b="5479"/>
          <a:stretch>
            <a:fillRect/>
          </a:stretch>
        </p:blipFill>
        <p:spPr bwMode="auto">
          <a:xfrm>
            <a:off x="3933825" y="8913813"/>
            <a:ext cx="1071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15 Imagen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374" t="8588" r="14377" b="17102"/>
          <a:stretch>
            <a:fillRect/>
          </a:stretch>
        </p:blipFill>
        <p:spPr bwMode="auto">
          <a:xfrm>
            <a:off x="1843088" y="8985250"/>
            <a:ext cx="10731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4" descr="https://www.redgfu.org/informatica/images/logos_e_iconos/logos_oficiales/yug_yoga_500x660_72ppp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60950" y="8913813"/>
            <a:ext cx="6143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6" descr="https://www.redgfu.org/informatica/images/logos_e_iconos/logos_oficiales/karis_312x311-96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2513" y="8882063"/>
            <a:ext cx="8493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8" descr="https://www.redgfu.org/informatica/images/logos_e_iconos/logos_oficiales/coipyyy_1400x1400-72ppp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650"/>
          <a:stretch>
            <a:fillRect/>
          </a:stretch>
        </p:blipFill>
        <p:spPr bwMode="auto">
          <a:xfrm>
            <a:off x="5773738" y="8905875"/>
            <a:ext cx="9683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0" descr="https://www.redgfu.org/informatica/images/logos_e_iconos/logos_oficiales/senderismo_650x960-96ppp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310"/>
          <a:stretch>
            <a:fillRect/>
          </a:stretch>
        </p:blipFill>
        <p:spPr bwMode="auto">
          <a:xfrm>
            <a:off x="188913" y="8912225"/>
            <a:ext cx="661987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5" name="9 Rectángulo"/>
          <p:cNvSpPr>
            <a:spLocks noChangeArrowheads="1"/>
          </p:cNvSpPr>
          <p:nvPr/>
        </p:nvSpPr>
        <p:spPr bwMode="auto">
          <a:xfrm>
            <a:off x="3268663" y="1358900"/>
            <a:ext cx="136366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9031" tIns="29515" rIns="59031" bIns="29515">
            <a:spAutoFit/>
          </a:bodyPr>
          <a:lstStyle/>
          <a:p>
            <a:pPr defTabSz="955675"/>
            <a:r>
              <a:rPr lang="es-MX" sz="4300">
                <a:solidFill>
                  <a:srgbClr val="0000CC"/>
                </a:solidFill>
                <a:latin typeface="Bahnschrift Light SemiCondensed" pitchFamily="34" charset="0"/>
              </a:rPr>
              <a:t>DE LA</a:t>
            </a:r>
            <a:endParaRPr lang="es-MX" sz="6200">
              <a:solidFill>
                <a:srgbClr val="0000CC"/>
              </a:solidFill>
              <a:latin typeface="Bahnschrift Light SemiCondensed" pitchFamily="34" charset="0"/>
            </a:endParaRPr>
          </a:p>
        </p:txBody>
      </p:sp>
      <p:sp>
        <p:nvSpPr>
          <p:cNvPr id="13326" name="17 Rectángulo"/>
          <p:cNvSpPr>
            <a:spLocks noChangeArrowheads="1"/>
          </p:cNvSpPr>
          <p:nvPr/>
        </p:nvSpPr>
        <p:spPr bwMode="auto">
          <a:xfrm>
            <a:off x="4610100" y="1181100"/>
            <a:ext cx="1749425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9031" tIns="29515" rIns="59031" bIns="29515">
            <a:spAutoFit/>
          </a:bodyPr>
          <a:lstStyle/>
          <a:p>
            <a:pPr defTabSz="955675"/>
            <a:r>
              <a:rPr lang="es-MX" sz="8400" b="1">
                <a:solidFill>
                  <a:srgbClr val="0000CC"/>
                </a:solidFill>
                <a:latin typeface="Bahnschrift Light SemiCondensed" pitchFamily="34" charset="0"/>
              </a:rPr>
              <a:t>PAZ</a:t>
            </a:r>
          </a:p>
        </p:txBody>
      </p:sp>
      <p:sp>
        <p:nvSpPr>
          <p:cNvPr id="13327" name="18 CuadroTexto"/>
          <p:cNvSpPr txBox="1">
            <a:spLocks noChangeArrowheads="1"/>
          </p:cNvSpPr>
          <p:nvPr/>
        </p:nvSpPr>
        <p:spPr bwMode="auto">
          <a:xfrm>
            <a:off x="1827213" y="1100138"/>
            <a:ext cx="11747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9031" tIns="29515" rIns="59031" bIns="29515">
            <a:spAutoFit/>
          </a:bodyPr>
          <a:lstStyle/>
          <a:p>
            <a:pPr defTabSz="955675"/>
            <a:endParaRPr lang="es-ES">
              <a:latin typeface="Calibri" pitchFamily="34" charset="0"/>
            </a:endParaRPr>
          </a:p>
        </p:txBody>
      </p:sp>
      <p:sp>
        <p:nvSpPr>
          <p:cNvPr id="13328" name="19 Rectángulo"/>
          <p:cNvSpPr>
            <a:spLocks noChangeArrowheads="1"/>
          </p:cNvSpPr>
          <p:nvPr/>
        </p:nvSpPr>
        <p:spPr bwMode="auto">
          <a:xfrm>
            <a:off x="709613" y="825500"/>
            <a:ext cx="207327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9031" tIns="29515" rIns="59031" bIns="29515">
            <a:spAutoFit/>
          </a:bodyPr>
          <a:lstStyle/>
          <a:p>
            <a:pPr algn="r" defTabSz="955675"/>
            <a:r>
              <a:rPr lang="es-MX" sz="4300" b="1">
                <a:solidFill>
                  <a:srgbClr val="0000CC"/>
                </a:solidFill>
                <a:latin typeface="Bahnschrift Light SemiCondensed" pitchFamily="34" charset="0"/>
                <a:cs typeface="Calibri Light" pitchFamily="34" charset="0"/>
              </a:rPr>
              <a:t>SEMANA </a:t>
            </a:r>
          </a:p>
        </p:txBody>
      </p:sp>
      <p:sp>
        <p:nvSpPr>
          <p:cNvPr id="13329" name="20 CuadroTexto"/>
          <p:cNvSpPr txBox="1">
            <a:spLocks noChangeArrowheads="1"/>
          </p:cNvSpPr>
          <p:nvPr/>
        </p:nvSpPr>
        <p:spPr bwMode="auto">
          <a:xfrm>
            <a:off x="2836863" y="406400"/>
            <a:ext cx="34591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9031" tIns="29515" rIns="59031" bIns="29515">
            <a:spAutoFit/>
          </a:bodyPr>
          <a:lstStyle/>
          <a:p>
            <a:pPr defTabSz="955675"/>
            <a:r>
              <a:rPr lang="es-MX" sz="3000" b="1">
                <a:solidFill>
                  <a:srgbClr val="339966"/>
                </a:solidFill>
                <a:latin typeface="Bahnschrift Light SemiCondensed" pitchFamily="34" charset="0"/>
              </a:rPr>
              <a:t>21 de Septiembre 2020</a:t>
            </a:r>
          </a:p>
        </p:txBody>
      </p:sp>
      <p:pic>
        <p:nvPicPr>
          <p:cNvPr id="28" name="Picture 12" descr="Image result for fondo transparente png"/>
          <p:cNvPicPr>
            <a:picLocks noChangeAspect="1" noChangeArrowheads="1"/>
          </p:cNvPicPr>
          <p:nvPr/>
        </p:nvPicPr>
        <p:blipFill rotWithShape="1"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/>
              <a:ext uri="{28A0092B-C50C-407E-A947-70E740481C1C}"/>
            </a:extLst>
          </a:blip>
          <a:srcRect l="43806" t="8422" b="36057"/>
          <a:stretch/>
        </p:blipFill>
        <p:spPr bwMode="auto">
          <a:xfrm>
            <a:off x="-3780" y="2436419"/>
            <a:ext cx="6861345" cy="4819906"/>
          </a:xfrm>
          <a:prstGeom prst="rect">
            <a:avLst/>
          </a:prstGeom>
          <a:ln w="12700" cap="sq" cmpd="thickThin">
            <a:noFill/>
            <a:prstDash val="lgDashDotDot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/>
          </a:extLst>
        </p:spPr>
      </p:pic>
      <p:pic>
        <p:nvPicPr>
          <p:cNvPr id="13331" name="Picture 13" descr="Paloma de la Paz PNG transparente - Stick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3838" y="1543050"/>
            <a:ext cx="2362200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17" descr="Olive branch Peace symbols Olive wreath - symbol png download - 700*627 -  Free Transparent Olive Branch png Download. - Clip Art Library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-346517">
            <a:off x="5272088" y="5989638"/>
            <a:ext cx="1360487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19" descr="Logo COIPCO - Colegio Internacional de Profesores de Cosmobiología de la RedGFU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68863" y="7945438"/>
            <a:ext cx="847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23" descr="https://www.redgfu.org/informatica/images/logos_e_iconos/logos_oficiales/coinveg_300x212-72ppp.jp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9363" y="8048625"/>
            <a:ext cx="96996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25" descr="https://www.redgfu.org/informatica/images/logos_e_iconos/logos_oficiales/coordinacion_internacional_de_arte_200x320x96ppp.jpg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2F3EE"/>
              </a:clrFrom>
              <a:clrTo>
                <a:srgbClr val="F2F3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38413" y="8048625"/>
            <a:ext cx="44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27" descr="https://www.redgfu.org/informatica/images/logos_e_iconos/logos_oficiales/hcam_800x800-72ppp.jpg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68638" y="8048625"/>
            <a:ext cx="7334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7" name="Picture 29" descr="https://www.redgfu.org/informatica/images/logos_e_iconos/logos_oficiales/cics_300x300-72ppp.jpg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05488" y="7977188"/>
            <a:ext cx="8493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9" name="Picture 27" descr="redgfu_670x319-150ppp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350" y="7943850"/>
            <a:ext cx="2016125" cy="906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16598</TotalTime>
  <Words>22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Arial</vt:lpstr>
      <vt:lpstr>Bahnschrift Light SemiCondensed</vt:lpstr>
      <vt:lpstr>Calibri Light</vt:lpstr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/>
  <cp:lastModifiedBy>Mi</cp:lastModifiedBy>
  <cp:revision>85</cp:revision>
  <dcterms:created xsi:type="dcterms:W3CDTF">2017-08-01T13:36:54Z</dcterms:created>
  <dcterms:modified xsi:type="dcterms:W3CDTF">2020-08-13T00:10:35Z</dcterms:modified>
</cp:coreProperties>
</file>