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</p:sldIdLst>
  <p:sldSz cx="6858000" cy="9144000" type="letter"/>
  <p:notesSz cx="6858000" cy="9144000"/>
  <p:defaultTextStyle>
    <a:defPPr>
      <a:defRPr lang="es-MX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2226" y="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14350" y="1496484"/>
            <a:ext cx="5829300" cy="3183467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57250" y="4802717"/>
            <a:ext cx="5143500" cy="2207683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s-ES" smtClean="0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40839324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402240461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486834"/>
            <a:ext cx="1478756" cy="7749117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486834"/>
            <a:ext cx="4350544" cy="7749117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550562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6517293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7916" y="2279653"/>
            <a:ext cx="5915025" cy="3803649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7916" y="6119286"/>
            <a:ext cx="5915025" cy="2000249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/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88769467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71488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71863" y="2434167"/>
            <a:ext cx="2914650" cy="5801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1570531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486836"/>
            <a:ext cx="5915025" cy="1767417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2381" y="2241551"/>
            <a:ext cx="2901255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2381" y="3340100"/>
            <a:ext cx="2901255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71863" y="2241551"/>
            <a:ext cx="2915543" cy="1098549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71863" y="3340100"/>
            <a:ext cx="2915543" cy="4912784"/>
          </a:xfrm>
        </p:spPr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84847725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19246857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99496035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915543" y="1316569"/>
            <a:ext cx="3471863" cy="6498167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72748991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72381" y="609600"/>
            <a:ext cx="2211884" cy="21336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2915543" y="1316569"/>
            <a:ext cx="3471863" cy="6498167"/>
          </a:xfrm>
        </p:spPr>
        <p:txBody>
          <a:bodyPr anchor="t"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es-ES" smtClean="0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72381" y="2743200"/>
            <a:ext cx="2211884" cy="5082117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MX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290515509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71488" y="486836"/>
            <a:ext cx="5915025" cy="1767417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71488" y="2434167"/>
            <a:ext cx="5915025" cy="580178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71488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088C8E-E2EE-49C6-8BEA-90C249166A25}" type="datetimeFigureOut">
              <a:rPr lang="es-MX" smtClean="0"/>
              <a:t>31/08/2021</a:t>
            </a:fld>
            <a:endParaRPr lang="es-MX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271713" y="8475136"/>
            <a:ext cx="2314575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MX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43463" y="8475136"/>
            <a:ext cx="154305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8D3B6F7-88E8-4F63-B0F7-EE7D279E5171}" type="slidenum">
              <a:rPr lang="es-MX" smtClean="0"/>
              <a:t>‹Nº›</a:t>
            </a:fld>
            <a:endParaRPr lang="es-MX"/>
          </a:p>
        </p:txBody>
      </p:sp>
    </p:spTree>
    <p:extLst>
      <p:ext uri="{BB962C8B-B14F-4D97-AF65-F5344CB8AC3E}">
        <p14:creationId xmlns:p14="http://schemas.microsoft.com/office/powerpoint/2010/main" val="394627813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agen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6858000" cy="9144000"/>
          </a:xfrm>
          <a:prstGeom prst="rect">
            <a:avLst/>
          </a:prstGeom>
        </p:spPr>
      </p:pic>
      <p:pic>
        <p:nvPicPr>
          <p:cNvPr id="6" name="Imagen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4800" y="8328057"/>
            <a:ext cx="6265108" cy="475284"/>
          </a:xfrm>
          <a:prstGeom prst="rect">
            <a:avLst/>
          </a:prstGeom>
        </p:spPr>
      </p:pic>
      <p:pic>
        <p:nvPicPr>
          <p:cNvPr id="7" name="Imagen 6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32410" y="461543"/>
            <a:ext cx="3037498" cy="1851351"/>
          </a:xfrm>
          <a:prstGeom prst="rect">
            <a:avLst/>
          </a:prstGeom>
        </p:spPr>
      </p:pic>
      <p:pic>
        <p:nvPicPr>
          <p:cNvPr id="8" name="Imagen 7"/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9585" y="3248490"/>
            <a:ext cx="6738415" cy="4102569"/>
          </a:xfrm>
          <a:prstGeom prst="rect">
            <a:avLst/>
          </a:prstGeom>
        </p:spPr>
      </p:pic>
      <p:pic>
        <p:nvPicPr>
          <p:cNvPr id="9" name="Imagen 8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0120" y="464811"/>
            <a:ext cx="2704197" cy="197359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96489261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Tema de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Tema de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e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</TotalTime>
  <Words>0</Words>
  <Application>Microsoft Office PowerPoint</Application>
  <PresentationFormat>Carta (216 x 279 mm)</PresentationFormat>
  <Paragraphs>0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Cesar</dc:creator>
  <cp:lastModifiedBy>TOMASITO</cp:lastModifiedBy>
  <cp:revision>2</cp:revision>
  <dcterms:created xsi:type="dcterms:W3CDTF">2021-08-31T17:20:05Z</dcterms:created>
  <dcterms:modified xsi:type="dcterms:W3CDTF">2021-08-31T20:44:21Z</dcterms:modified>
</cp:coreProperties>
</file>