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144000" type="letter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56" d="100"/>
          <a:sy n="56" d="100"/>
        </p:scale>
        <p:origin x="222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88C8E-E2EE-49C6-8BEA-90C249166A25}" type="datetimeFigureOut">
              <a:rPr lang="es-MX" smtClean="0"/>
              <a:t>31/08/2021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3B6F7-88E8-4F63-B0F7-EE7D279E517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083932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88C8E-E2EE-49C6-8BEA-90C249166A25}" type="datetimeFigureOut">
              <a:rPr lang="es-MX" smtClean="0"/>
              <a:t>31/08/2021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3B6F7-88E8-4F63-B0F7-EE7D279E517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224046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88C8E-E2EE-49C6-8BEA-90C249166A25}" type="datetimeFigureOut">
              <a:rPr lang="es-MX" smtClean="0"/>
              <a:t>31/08/2021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3B6F7-88E8-4F63-B0F7-EE7D279E517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505623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88C8E-E2EE-49C6-8BEA-90C249166A25}" type="datetimeFigureOut">
              <a:rPr lang="es-MX" smtClean="0"/>
              <a:t>31/08/2021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3B6F7-88E8-4F63-B0F7-EE7D279E517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651729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88C8E-E2EE-49C6-8BEA-90C249166A25}" type="datetimeFigureOut">
              <a:rPr lang="es-MX" smtClean="0"/>
              <a:t>31/08/2021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3B6F7-88E8-4F63-B0F7-EE7D279E517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876946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88C8E-E2EE-49C6-8BEA-90C249166A25}" type="datetimeFigureOut">
              <a:rPr lang="es-MX" smtClean="0"/>
              <a:t>31/08/2021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3B6F7-88E8-4F63-B0F7-EE7D279E517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570531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88C8E-E2EE-49C6-8BEA-90C249166A25}" type="datetimeFigureOut">
              <a:rPr lang="es-MX" smtClean="0"/>
              <a:t>31/08/2021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3B6F7-88E8-4F63-B0F7-EE7D279E517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484772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88C8E-E2EE-49C6-8BEA-90C249166A25}" type="datetimeFigureOut">
              <a:rPr lang="es-MX" smtClean="0"/>
              <a:t>31/08/2021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3B6F7-88E8-4F63-B0F7-EE7D279E517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246857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88C8E-E2EE-49C6-8BEA-90C249166A25}" type="datetimeFigureOut">
              <a:rPr lang="es-MX" smtClean="0"/>
              <a:t>31/08/2021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3B6F7-88E8-4F63-B0F7-EE7D279E517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949603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88C8E-E2EE-49C6-8BEA-90C249166A25}" type="datetimeFigureOut">
              <a:rPr lang="es-MX" smtClean="0"/>
              <a:t>31/08/2021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3B6F7-88E8-4F63-B0F7-EE7D279E517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274899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88C8E-E2EE-49C6-8BEA-90C249166A25}" type="datetimeFigureOut">
              <a:rPr lang="es-MX" smtClean="0"/>
              <a:t>31/08/2021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3B6F7-88E8-4F63-B0F7-EE7D279E517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051550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088C8E-E2EE-49C6-8BEA-90C249166A25}" type="datetimeFigureOut">
              <a:rPr lang="es-MX" smtClean="0"/>
              <a:t>31/08/2021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D3B6F7-88E8-4F63-B0F7-EE7D279E517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462781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9144000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8328057"/>
            <a:ext cx="6265108" cy="475284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2410" y="461543"/>
            <a:ext cx="3037498" cy="1851351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585" y="3248490"/>
            <a:ext cx="6738415" cy="4102569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120" y="464811"/>
            <a:ext cx="2704197" cy="19735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648926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</TotalTime>
  <Words>0</Words>
  <Application>Microsoft Office PowerPoint</Application>
  <PresentationFormat>Carta (216 x 279 mm)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Cesar</dc:creator>
  <cp:lastModifiedBy>TOMASITO</cp:lastModifiedBy>
  <cp:revision>2</cp:revision>
  <dcterms:created xsi:type="dcterms:W3CDTF">2021-08-31T17:20:05Z</dcterms:created>
  <dcterms:modified xsi:type="dcterms:W3CDTF">2021-08-31T20:44:21Z</dcterms:modified>
</cp:coreProperties>
</file>