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3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40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1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69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05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47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68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96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48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515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328057"/>
            <a:ext cx="6265108" cy="47528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410" y="461543"/>
            <a:ext cx="3037498" cy="185135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85" y="3248490"/>
            <a:ext cx="6738415" cy="410256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53" y="396479"/>
            <a:ext cx="3096057" cy="198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89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</dc:creator>
  <cp:lastModifiedBy>TOMASITO</cp:lastModifiedBy>
  <cp:revision>4</cp:revision>
  <dcterms:created xsi:type="dcterms:W3CDTF">2021-08-31T17:20:05Z</dcterms:created>
  <dcterms:modified xsi:type="dcterms:W3CDTF">2021-09-04T20:36:08Z</dcterms:modified>
</cp:coreProperties>
</file>