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3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24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62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1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69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0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8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9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4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15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88C8E-E2EE-49C6-8BEA-90C249166A25}" type="datetimeFigureOut">
              <a:rPr lang="es-MX" smtClean="0"/>
              <a:t>04/09/2021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3B6F7-88E8-4F63-B0F7-EE7D279E51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7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28057"/>
            <a:ext cx="6265108" cy="47528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10" y="461543"/>
            <a:ext cx="3037498" cy="185135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" y="3248490"/>
            <a:ext cx="6738415" cy="41025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30" y="461543"/>
            <a:ext cx="2600688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89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</dc:creator>
  <cp:lastModifiedBy>TOMASITO</cp:lastModifiedBy>
  <cp:revision>5</cp:revision>
  <dcterms:created xsi:type="dcterms:W3CDTF">2021-08-31T17:20:05Z</dcterms:created>
  <dcterms:modified xsi:type="dcterms:W3CDTF">2021-09-04T20:34:00Z</dcterms:modified>
</cp:coreProperties>
</file>