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22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8393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2404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0562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17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7694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7053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8477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4685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4960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748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5155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627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8328057"/>
            <a:ext cx="6265108" cy="47528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410" y="461543"/>
            <a:ext cx="3037498" cy="185135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85" y="3248490"/>
            <a:ext cx="6738415" cy="410256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630" y="461543"/>
            <a:ext cx="2600688" cy="198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4892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Carta (216 x 279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Cesar</dc:creator>
  <cp:lastModifiedBy>TOMASITO</cp:lastModifiedBy>
  <cp:revision>5</cp:revision>
  <dcterms:created xsi:type="dcterms:W3CDTF">2021-08-31T17:20:05Z</dcterms:created>
  <dcterms:modified xsi:type="dcterms:W3CDTF">2021-09-04T20:34:00Z</dcterms:modified>
</cp:coreProperties>
</file>