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7561263" cy="10693400"/>
  <p:notesSz cx="7099300" cy="10234613"/>
  <p:defaultTextStyle>
    <a:defPPr>
      <a:defRPr lang="es-MX"/>
    </a:defPPr>
    <a:lvl1pPr algn="l" defTabSz="147955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739775" indent="-282575" algn="l" defTabSz="147955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479550" indent="-565150" algn="l" defTabSz="147955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2220913" indent="-849313" algn="l" defTabSz="147955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960688" indent="-1131888" algn="l" defTabSz="147955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006699"/>
    <a:srgbClr val="CC0099"/>
    <a:srgbClr val="008080"/>
    <a:srgbClr val="FF5050"/>
    <a:srgbClr val="FF3399"/>
    <a:srgbClr val="CC3399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272" y="-7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815" y="4809238"/>
            <a:ext cx="8905875" cy="331844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71626" y="8772739"/>
            <a:ext cx="7334251" cy="39563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40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80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213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61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702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42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83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23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730687-3943-4365-9630-FF64DB33DD26}" type="datetimeFigureOut">
              <a:rPr lang="es-MX"/>
              <a:pPr/>
              <a:t>14/10/2020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FAD5BE-B6C9-406A-A340-39AAB72AFE68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592527-8E18-4499-A39D-D1813C2B741A}" type="datetimeFigureOut">
              <a:rPr lang="es-MX"/>
              <a:pPr/>
              <a:t>14/10/2020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179118-FD01-4959-A1F6-2D4F9A57C7C8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0117338" y="824243"/>
            <a:ext cx="3139612" cy="1759564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98502" y="824243"/>
            <a:ext cx="9244212" cy="1759564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CA6A5D-DBE5-4BE8-82AC-99BCF9EEF7FB}" type="datetimeFigureOut">
              <a:rPr lang="es-MX"/>
              <a:pPr/>
              <a:t>14/10/2020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E5839A-C3FE-4348-B457-D0F88ABD8EF8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5A805D-893B-40C1-A14B-C5D60B57C6BD}" type="datetimeFigureOut">
              <a:rPr lang="es-MX"/>
              <a:pPr/>
              <a:t>14/10/2020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827ED-A9B1-4B40-87D3-FFB54B1143A7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653" y="9948171"/>
            <a:ext cx="8905875" cy="3074758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27653" y="6561641"/>
            <a:ext cx="8905875" cy="3386533"/>
          </a:xfrm>
        </p:spPr>
        <p:txBody>
          <a:bodyPr anchor="b"/>
          <a:lstStyle>
            <a:lvl1pPr marL="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1pPr>
            <a:lvl2pPr marL="740466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80931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22139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6186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70232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427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8326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2372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CB386-428D-4248-88AB-FB537BD88EA3}" type="datetimeFigureOut">
              <a:rPr lang="es-MX"/>
              <a:pPr/>
              <a:t>14/10/2020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9CE69B-879B-44D3-9275-2B68B0D8FE30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98501" y="4812828"/>
            <a:ext cx="6191912" cy="13607059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3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7065039" y="4812828"/>
            <a:ext cx="6191912" cy="13607059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3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788D89-37A4-4825-B6A3-CE3CBD6E26C1}" type="datetimeFigureOut">
              <a:rPr lang="es-MX"/>
              <a:pPr/>
              <a:t>14/10/2020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A1722E-0201-49C7-B4F4-77F39AD151A0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23877" y="619971"/>
            <a:ext cx="9429751" cy="2580218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23876" y="3465378"/>
            <a:ext cx="4629382" cy="1444202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40466" indent="0">
              <a:buNone/>
              <a:defRPr sz="3300" b="1"/>
            </a:lvl2pPr>
            <a:lvl3pPr marL="1480931" indent="0">
              <a:buNone/>
              <a:defRPr sz="2900" b="1"/>
            </a:lvl3pPr>
            <a:lvl4pPr marL="2221397" indent="0">
              <a:buNone/>
              <a:defRPr sz="2600" b="1"/>
            </a:lvl4pPr>
            <a:lvl5pPr marL="2961863" indent="0">
              <a:buNone/>
              <a:defRPr sz="2600" b="1"/>
            </a:lvl5pPr>
            <a:lvl6pPr marL="3702327" indent="0">
              <a:buNone/>
              <a:defRPr sz="2600" b="1"/>
            </a:lvl6pPr>
            <a:lvl7pPr marL="4442793" indent="0">
              <a:buNone/>
              <a:defRPr sz="2600" b="1"/>
            </a:lvl7pPr>
            <a:lvl8pPr marL="5183260" indent="0">
              <a:buNone/>
              <a:defRPr sz="2600" b="1"/>
            </a:lvl8pPr>
            <a:lvl9pPr marL="5923724" indent="0">
              <a:buNone/>
              <a:defRPr sz="2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3876" y="4909583"/>
            <a:ext cx="4629382" cy="8919667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322427" y="3465378"/>
            <a:ext cx="4631201" cy="1444202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40466" indent="0">
              <a:buNone/>
              <a:defRPr sz="3300" b="1"/>
            </a:lvl2pPr>
            <a:lvl3pPr marL="1480931" indent="0">
              <a:buNone/>
              <a:defRPr sz="2900" b="1"/>
            </a:lvl3pPr>
            <a:lvl4pPr marL="2221397" indent="0">
              <a:buNone/>
              <a:defRPr sz="2600" b="1"/>
            </a:lvl4pPr>
            <a:lvl5pPr marL="2961863" indent="0">
              <a:buNone/>
              <a:defRPr sz="2600" b="1"/>
            </a:lvl5pPr>
            <a:lvl6pPr marL="3702327" indent="0">
              <a:buNone/>
              <a:defRPr sz="2600" b="1"/>
            </a:lvl6pPr>
            <a:lvl7pPr marL="4442793" indent="0">
              <a:buNone/>
              <a:defRPr sz="2600" b="1"/>
            </a:lvl7pPr>
            <a:lvl8pPr marL="5183260" indent="0">
              <a:buNone/>
              <a:defRPr sz="2600" b="1"/>
            </a:lvl8pPr>
            <a:lvl9pPr marL="5923724" indent="0">
              <a:buNone/>
              <a:defRPr sz="2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322427" y="4909583"/>
            <a:ext cx="4631201" cy="8919667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4565B0-24A7-4BEC-AA02-2C14F451D2D2}" type="datetimeFigureOut">
              <a:rPr lang="es-MX"/>
              <a:pPr/>
              <a:t>14/10/2020</a:t>
            </a:fld>
            <a:endParaRPr lang="es-MX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3CA513-5B8A-4B9A-B328-D22D87BE2432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90E88F-C403-4B90-983D-7BAC4A512559}" type="datetimeFigureOut">
              <a:rPr lang="es-MX"/>
              <a:pPr/>
              <a:t>14/10/2020</a:t>
            </a:fld>
            <a:endParaRPr lang="es-MX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0E55DF-F4C5-4402-AC76-E08022B6B988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98365C-5CE0-437F-A896-76E21A0AEF7D}" type="datetimeFigureOut">
              <a:rPr lang="es-MX"/>
              <a:pPr/>
              <a:t>14/10/2020</a:t>
            </a:fld>
            <a:endParaRPr lang="es-MX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EBC58F-BE44-460E-9B9E-A585CB5C359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23877" y="616387"/>
            <a:ext cx="3447026" cy="2623222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096415" y="616388"/>
            <a:ext cx="5857213" cy="13212860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300"/>
            </a:lvl4pPr>
            <a:lvl5pPr>
              <a:defRPr sz="3300"/>
            </a:lvl5pPr>
            <a:lvl6pPr>
              <a:defRPr sz="3300"/>
            </a:lvl6pPr>
            <a:lvl7pPr>
              <a:defRPr sz="3300"/>
            </a:lvl7pPr>
            <a:lvl8pPr>
              <a:defRPr sz="3300"/>
            </a:lvl8pPr>
            <a:lvl9pPr>
              <a:defRPr sz="3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23877" y="3239607"/>
            <a:ext cx="3447026" cy="10589640"/>
          </a:xfrm>
        </p:spPr>
        <p:txBody>
          <a:bodyPr/>
          <a:lstStyle>
            <a:lvl1pPr marL="0" indent="0">
              <a:buNone/>
              <a:defRPr sz="2300"/>
            </a:lvl1pPr>
            <a:lvl2pPr marL="740466" indent="0">
              <a:buNone/>
              <a:defRPr sz="1900"/>
            </a:lvl2pPr>
            <a:lvl3pPr marL="1480931" indent="0">
              <a:buNone/>
              <a:defRPr sz="1600"/>
            </a:lvl3pPr>
            <a:lvl4pPr marL="2221397" indent="0">
              <a:buNone/>
              <a:defRPr sz="1500"/>
            </a:lvl4pPr>
            <a:lvl5pPr marL="2961863" indent="0">
              <a:buNone/>
              <a:defRPr sz="1500"/>
            </a:lvl5pPr>
            <a:lvl6pPr marL="3702327" indent="0">
              <a:buNone/>
              <a:defRPr sz="1500"/>
            </a:lvl6pPr>
            <a:lvl7pPr marL="4442793" indent="0">
              <a:buNone/>
              <a:defRPr sz="1500"/>
            </a:lvl7pPr>
            <a:lvl8pPr marL="5183260" indent="0">
              <a:buNone/>
              <a:defRPr sz="1500"/>
            </a:lvl8pPr>
            <a:lvl9pPr marL="5923724" indent="0">
              <a:buNone/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78C312-987E-48EB-9868-537C061D5805}" type="datetimeFigureOut">
              <a:rPr lang="es-MX"/>
              <a:pPr/>
              <a:t>14/10/2020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B6C248-19DA-4E7D-8619-42CCB8B1BCC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3665" y="10836915"/>
            <a:ext cx="6286500" cy="1279358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053665" y="1383283"/>
            <a:ext cx="6286500" cy="9288780"/>
          </a:xfrm>
        </p:spPr>
        <p:txBody>
          <a:bodyPr lIns="148093" tIns="74045" rIns="148093" bIns="74045" rtlCol="0">
            <a:normAutofit/>
          </a:bodyPr>
          <a:lstStyle>
            <a:lvl1pPr marL="0" indent="0">
              <a:buNone/>
              <a:defRPr sz="5200"/>
            </a:lvl1pPr>
            <a:lvl2pPr marL="740466" indent="0">
              <a:buNone/>
              <a:defRPr sz="4500"/>
            </a:lvl2pPr>
            <a:lvl3pPr marL="1480931" indent="0">
              <a:buNone/>
              <a:defRPr sz="3900"/>
            </a:lvl3pPr>
            <a:lvl4pPr marL="2221397" indent="0">
              <a:buNone/>
              <a:defRPr sz="3300"/>
            </a:lvl4pPr>
            <a:lvl5pPr marL="2961863" indent="0">
              <a:buNone/>
              <a:defRPr sz="3300"/>
            </a:lvl5pPr>
            <a:lvl6pPr marL="3702327" indent="0">
              <a:buNone/>
              <a:defRPr sz="3300"/>
            </a:lvl6pPr>
            <a:lvl7pPr marL="4442793" indent="0">
              <a:buNone/>
              <a:defRPr sz="3300"/>
            </a:lvl7pPr>
            <a:lvl8pPr marL="5183260" indent="0">
              <a:buNone/>
              <a:defRPr sz="3300"/>
            </a:lvl8pPr>
            <a:lvl9pPr marL="5923724" indent="0">
              <a:buNone/>
              <a:defRPr sz="33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053665" y="12116273"/>
            <a:ext cx="6286500" cy="1816902"/>
          </a:xfrm>
        </p:spPr>
        <p:txBody>
          <a:bodyPr/>
          <a:lstStyle>
            <a:lvl1pPr marL="0" indent="0">
              <a:buNone/>
              <a:defRPr sz="2300"/>
            </a:lvl1pPr>
            <a:lvl2pPr marL="740466" indent="0">
              <a:buNone/>
              <a:defRPr sz="1900"/>
            </a:lvl2pPr>
            <a:lvl3pPr marL="1480931" indent="0">
              <a:buNone/>
              <a:defRPr sz="1600"/>
            </a:lvl3pPr>
            <a:lvl4pPr marL="2221397" indent="0">
              <a:buNone/>
              <a:defRPr sz="1500"/>
            </a:lvl4pPr>
            <a:lvl5pPr marL="2961863" indent="0">
              <a:buNone/>
              <a:defRPr sz="1500"/>
            </a:lvl5pPr>
            <a:lvl6pPr marL="3702327" indent="0">
              <a:buNone/>
              <a:defRPr sz="1500"/>
            </a:lvl6pPr>
            <a:lvl7pPr marL="4442793" indent="0">
              <a:buNone/>
              <a:defRPr sz="1500"/>
            </a:lvl7pPr>
            <a:lvl8pPr marL="5183260" indent="0">
              <a:buNone/>
              <a:defRPr sz="1500"/>
            </a:lvl8pPr>
            <a:lvl9pPr marL="5923724" indent="0">
              <a:buNone/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60CFB4-601D-4D09-8569-905100667F97}" type="datetimeFigureOut">
              <a:rPr lang="es-MX"/>
              <a:pPr/>
              <a:t>14/10/2020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FA6880-3B73-4081-B911-E7A919DBB04F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377825" y="428625"/>
            <a:ext cx="6805613" cy="178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125" tIns="52061" rIns="104125" bIns="5206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377825" y="2495550"/>
            <a:ext cx="6805613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125" tIns="52061" rIns="104125" bIns="520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 bwMode="auto">
          <a:xfrm>
            <a:off x="377825" y="9912350"/>
            <a:ext cx="17653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125" tIns="52061" rIns="104125" bIns="52061" numCol="1" anchor="ctr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6E7595D2-28C6-4F99-8189-2A51F10862FC}" type="datetimeFigureOut">
              <a:rPr lang="es-MX"/>
              <a:pPr/>
              <a:t>14/10/2020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 bwMode="auto">
          <a:xfrm>
            <a:off x="2582863" y="9912350"/>
            <a:ext cx="23955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125" tIns="52061" rIns="104125" bIns="52061" numCol="1" anchor="ctr" anchorCtr="0" compatLnSpc="1">
            <a:prstTxWarp prst="textNoShape">
              <a:avLst/>
            </a:prstTxWarp>
          </a:bodyPr>
          <a:lstStyle>
            <a:lvl1pPr algn="ctr">
              <a:defRPr sz="13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 bwMode="auto">
          <a:xfrm>
            <a:off x="5418138" y="9912350"/>
            <a:ext cx="17653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125" tIns="52061" rIns="104125" bIns="5206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0DE1F0B2-E260-49F9-B9C4-3CEE5441D48B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1041400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41400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defTabSz="1041400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defTabSz="1041400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defTabSz="1041400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457200" algn="ctr" defTabSz="1041400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914400" algn="ctr" defTabSz="1041400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371600" algn="ctr" defTabSz="1041400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1828800" algn="ctr" defTabSz="1041400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88938" indent="-388938" algn="l" defTabSz="10414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4550" indent="-323850" algn="l" defTabSz="10414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1750" indent="-260350" algn="l" defTabSz="10414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2450" indent="-261938" algn="l" defTabSz="10414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1563" indent="-260350" algn="l" defTabSz="10414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4072561" indent="-370233" algn="l" defTabSz="1480931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6pPr>
      <a:lvl7pPr marL="4813026" indent="-370233" algn="l" defTabSz="1480931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7pPr>
      <a:lvl8pPr marL="5553491" indent="-370233" algn="l" defTabSz="1480931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8pPr>
      <a:lvl9pPr marL="6293958" indent="-370233" algn="l" defTabSz="1480931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148093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40466" algn="l" defTabSz="148093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80931" algn="l" defTabSz="148093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21397" algn="l" defTabSz="148093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61863" algn="l" defTabSz="148093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702327" algn="l" defTabSz="148093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42793" algn="l" defTabSz="148093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83260" algn="l" defTabSz="148093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23724" algn="l" defTabSz="148093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21 Rectángulo"/>
          <p:cNvSpPr>
            <a:spLocks noChangeArrowheads="1"/>
          </p:cNvSpPr>
          <p:nvPr/>
        </p:nvSpPr>
        <p:spPr bwMode="auto">
          <a:xfrm>
            <a:off x="0" y="0"/>
            <a:ext cx="7561263" cy="10693400"/>
          </a:xfrm>
          <a:prstGeom prst="rect">
            <a:avLst/>
          </a:prstGeom>
          <a:solidFill>
            <a:srgbClr val="10253F"/>
          </a:solidFill>
          <a:ln w="25400" algn="ctr">
            <a:noFill/>
            <a:miter lim="800000"/>
            <a:headEnd/>
            <a:tailEnd/>
          </a:ln>
        </p:spPr>
        <p:txBody>
          <a:bodyPr lIns="64292" tIns="32145" rIns="64292" bIns="32145" anchor="ctr"/>
          <a:lstStyle/>
          <a:p>
            <a:pPr algn="ctr" defTabSz="1041400"/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4338" name="Picture 4" descr="Digital World – Pearl Systems Zambia Limited"/>
          <p:cNvPicPr>
            <a:picLocks noChangeAspect="1" noChangeArrowheads="1"/>
          </p:cNvPicPr>
          <p:nvPr/>
        </p:nvPicPr>
        <p:blipFill>
          <a:blip r:embed="rId2"/>
          <a:srcRect b="33484"/>
          <a:stretch>
            <a:fillRect/>
          </a:stretch>
        </p:blipFill>
        <p:spPr bwMode="auto">
          <a:xfrm>
            <a:off x="0" y="0"/>
            <a:ext cx="7673975" cy="1080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8 Rectángulo"/>
          <p:cNvSpPr>
            <a:spLocks noChangeArrowheads="1"/>
          </p:cNvSpPr>
          <p:nvPr/>
        </p:nvSpPr>
        <p:spPr bwMode="auto">
          <a:xfrm>
            <a:off x="5429250" y="0"/>
            <a:ext cx="1520825" cy="2098675"/>
          </a:xfrm>
          <a:prstGeom prst="rect">
            <a:avLst/>
          </a:prstGeom>
          <a:solidFill>
            <a:srgbClr val="92D050"/>
          </a:solidFill>
          <a:ln w="25400" algn="ctr">
            <a:solidFill>
              <a:srgbClr val="92D050"/>
            </a:solidFill>
            <a:miter lim="800000"/>
            <a:headEnd/>
            <a:tailEnd/>
          </a:ln>
        </p:spPr>
        <p:txBody>
          <a:bodyPr lIns="64292" tIns="32145" rIns="64292" bIns="32145" anchor="ctr"/>
          <a:lstStyle/>
          <a:p>
            <a:pPr algn="ctr" defTabSz="1041400"/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4340" name="22 Rectángulo"/>
          <p:cNvSpPr>
            <a:spLocks noChangeArrowheads="1"/>
          </p:cNvSpPr>
          <p:nvPr/>
        </p:nvSpPr>
        <p:spPr bwMode="auto">
          <a:xfrm>
            <a:off x="219075" y="9872663"/>
            <a:ext cx="7208838" cy="758825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CCFFCC"/>
            </a:solidFill>
            <a:miter lim="800000"/>
            <a:headEnd/>
            <a:tailEnd/>
          </a:ln>
        </p:spPr>
        <p:txBody>
          <a:bodyPr lIns="64292" tIns="32145" rIns="64292" bIns="32145" anchor="ctr"/>
          <a:lstStyle/>
          <a:p>
            <a:pPr algn="ctr" defTabSz="1041400"/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4341" name="4 CuadroTexto"/>
          <p:cNvSpPr txBox="1">
            <a:spLocks noChangeArrowheads="1"/>
          </p:cNvSpPr>
          <p:nvPr/>
        </p:nvSpPr>
        <p:spPr bwMode="auto">
          <a:xfrm>
            <a:off x="403225" y="473075"/>
            <a:ext cx="2211388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4292" tIns="32145" rIns="64292" bIns="32145">
            <a:spAutoFit/>
          </a:bodyPr>
          <a:lstStyle/>
          <a:p>
            <a:pPr defTabSz="1041400"/>
            <a:r>
              <a:rPr lang="es-MX" sz="6800" b="1">
                <a:solidFill>
                  <a:schemeClr val="bg1"/>
                </a:solidFill>
                <a:latin typeface="Segoe UI Black" pitchFamily="34" charset="0"/>
                <a:ea typeface="Segoe UI Black" pitchFamily="34" charset="0"/>
                <a:cs typeface="Arial Unicode MS"/>
              </a:rPr>
              <a:t>DÍA  </a:t>
            </a:r>
          </a:p>
        </p:txBody>
      </p:sp>
      <p:pic>
        <p:nvPicPr>
          <p:cNvPr id="14342" name="17 Imagen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76625" y="10001250"/>
            <a:ext cx="7889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6 Marcador de contenido"/>
          <p:cNvPicPr>
            <a:picLocks noGrp="1" noChangeAspect="1"/>
          </p:cNvPicPr>
          <p:nvPr>
            <p:ph idx="1"/>
          </p:nvPr>
        </p:nvPicPr>
        <p:blipFill>
          <a:blip r:embed="rId4"/>
          <a:srcRect l="20738" t="12698" r="17079" b="13676"/>
          <a:stretch>
            <a:fillRect/>
          </a:stretch>
        </p:blipFill>
        <p:spPr>
          <a:xfrm>
            <a:off x="1308100" y="10098088"/>
            <a:ext cx="584200" cy="496887"/>
          </a:xfrm>
        </p:spPr>
      </p:pic>
      <p:pic>
        <p:nvPicPr>
          <p:cNvPr id="14344" name="14 Imagen"/>
          <p:cNvPicPr>
            <a:picLocks noChangeAspect="1"/>
          </p:cNvPicPr>
          <p:nvPr/>
        </p:nvPicPr>
        <p:blipFill>
          <a:blip r:embed="rId5"/>
          <a:srcRect l="-2" t="6042" r="359" b="5479"/>
          <a:stretch>
            <a:fillRect/>
          </a:stretch>
        </p:blipFill>
        <p:spPr bwMode="auto">
          <a:xfrm>
            <a:off x="5743575" y="10083800"/>
            <a:ext cx="696913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15 Imagen"/>
          <p:cNvPicPr>
            <a:picLocks noChangeAspect="1"/>
          </p:cNvPicPr>
          <p:nvPr/>
        </p:nvPicPr>
        <p:blipFill>
          <a:blip r:embed="rId6"/>
          <a:srcRect l="6374" t="8588" r="14377" b="17102"/>
          <a:stretch>
            <a:fillRect/>
          </a:stretch>
        </p:blipFill>
        <p:spPr bwMode="auto">
          <a:xfrm>
            <a:off x="2801938" y="10140950"/>
            <a:ext cx="695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Picture 4" descr="https://www.redgfu.org/informatica/images/logos_e_iconos/logos_oficiales/yug_yoga_500x660_72ppp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919288" y="10071100"/>
            <a:ext cx="40163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7" name="Picture 6" descr="https://www.redgfu.org/informatica/images/logos_e_iconos/logos_oficiales/karis_312x311-96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333625" y="10071100"/>
            <a:ext cx="52546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8" name="Picture 8" descr="https://www.redgfu.org/informatica/images/logos_e_iconos/logos_oficiales/coipyyy_1400x1400-72ppp.jpg"/>
          <p:cNvPicPr>
            <a:picLocks noChangeAspect="1" noChangeArrowheads="1"/>
          </p:cNvPicPr>
          <p:nvPr/>
        </p:nvPicPr>
        <p:blipFill>
          <a:blip r:embed="rId9"/>
          <a:srcRect t="9650"/>
          <a:stretch>
            <a:fillRect/>
          </a:stretch>
        </p:blipFill>
        <p:spPr bwMode="auto">
          <a:xfrm>
            <a:off x="6289675" y="10028238"/>
            <a:ext cx="6699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9" name="Picture 10" descr="https://www.redgfu.org/informatica/images/logos_e_iconos/logos_oficiales/senderismo_650x960-96ppp.jpg"/>
          <p:cNvPicPr>
            <a:picLocks noChangeAspect="1" noChangeArrowheads="1"/>
          </p:cNvPicPr>
          <p:nvPr/>
        </p:nvPicPr>
        <p:blipFill>
          <a:blip r:embed="rId10"/>
          <a:srcRect b="13213"/>
          <a:stretch>
            <a:fillRect/>
          </a:stretch>
        </p:blipFill>
        <p:spPr bwMode="auto">
          <a:xfrm>
            <a:off x="238125" y="9974263"/>
            <a:ext cx="53657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0" name="18 CuadroTexto"/>
          <p:cNvSpPr txBox="1">
            <a:spLocks noChangeArrowheads="1"/>
          </p:cNvSpPr>
          <p:nvPr/>
        </p:nvSpPr>
        <p:spPr bwMode="auto">
          <a:xfrm>
            <a:off x="2014538" y="1187450"/>
            <a:ext cx="1270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4292" tIns="32145" rIns="64292" bIns="32145">
            <a:spAutoFit/>
          </a:bodyPr>
          <a:lstStyle/>
          <a:p>
            <a:pPr defTabSz="1041400"/>
            <a:endParaRPr lang="es-ES">
              <a:latin typeface="Calibri" pitchFamily="34" charset="0"/>
            </a:endParaRPr>
          </a:p>
        </p:txBody>
      </p:sp>
      <p:sp>
        <p:nvSpPr>
          <p:cNvPr id="14351" name="20 CuadroTexto"/>
          <p:cNvSpPr txBox="1">
            <a:spLocks noChangeArrowheads="1"/>
          </p:cNvSpPr>
          <p:nvPr/>
        </p:nvSpPr>
        <p:spPr bwMode="auto">
          <a:xfrm>
            <a:off x="5600700" y="323850"/>
            <a:ext cx="1328738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4292" tIns="32145" rIns="64292" bIns="32145">
            <a:spAutoFit/>
          </a:bodyPr>
          <a:lstStyle/>
          <a:p>
            <a:pPr algn="ctr" defTabSz="1041400"/>
            <a:r>
              <a:rPr lang="es-MX" sz="6800" b="1">
                <a:solidFill>
                  <a:schemeClr val="bg1"/>
                </a:solidFill>
                <a:latin typeface="Arial  "/>
                <a:ea typeface="Arial Unicode MS"/>
                <a:cs typeface="Arial Unicode MS"/>
              </a:rPr>
              <a:t>10 </a:t>
            </a:r>
          </a:p>
        </p:txBody>
      </p:sp>
      <p:pic>
        <p:nvPicPr>
          <p:cNvPr id="14352" name="Picture 19" descr="Logo COIPCO - Colegio Internacional de Profesores de Cosmobiología de la RedGFU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232400" y="10029825"/>
            <a:ext cx="582613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3" name="Picture 23" descr="https://www.redgfu.org/informatica/images/logos_e_iconos/logos_oficiales/coinveg_300x212-72ppp.jp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257675" y="10221913"/>
            <a:ext cx="47307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4" name="Picture 25" descr="https://www.redgfu.org/informatica/images/logos_e_iconos/logos_oficiales/coordinacion_internacional_de_arte_200x320x96ppp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959600" y="9931400"/>
            <a:ext cx="4159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5" name="Picture 27" descr="https://www.redgfu.org/informatica/images/logos_e_iconos/logos_oficiales/hcam_800x800-72ppp.jp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751388" y="10126663"/>
            <a:ext cx="493712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6" name="Picture 29" descr="https://www.redgfu.org/informatica/images/logos_e_iconos/logos_oficiales/cics_300x300-72ppp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22313" y="10071100"/>
            <a:ext cx="561975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7" name="1 Rectángulo"/>
          <p:cNvSpPr>
            <a:spLocks noChangeArrowheads="1"/>
          </p:cNvSpPr>
          <p:nvPr/>
        </p:nvSpPr>
        <p:spPr bwMode="auto">
          <a:xfrm>
            <a:off x="457200" y="3157538"/>
            <a:ext cx="67246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2" tIns="32145" rIns="64292" bIns="32145">
            <a:spAutoFit/>
          </a:bodyPr>
          <a:lstStyle/>
          <a:p>
            <a:pPr algn="just" defTabSz="1041400"/>
            <a:r>
              <a:rPr lang="es-MX" sz="2300" b="1">
                <a:solidFill>
                  <a:schemeClr val="bg1"/>
                </a:solidFill>
                <a:latin typeface="Arial Black" pitchFamily="34" charset="0"/>
                <a:ea typeface="Arial Unicode MS"/>
                <a:cs typeface="Arial Unicode MS"/>
              </a:rPr>
              <a:t>PARA LA PAZ Y EL DESARROLLO</a:t>
            </a:r>
          </a:p>
        </p:txBody>
      </p:sp>
      <p:sp>
        <p:nvSpPr>
          <p:cNvPr id="14358" name="2 Rectángulo"/>
          <p:cNvSpPr>
            <a:spLocks noChangeArrowheads="1"/>
          </p:cNvSpPr>
          <p:nvPr/>
        </p:nvSpPr>
        <p:spPr bwMode="auto">
          <a:xfrm>
            <a:off x="5810250" y="1168400"/>
            <a:ext cx="1016000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2" tIns="32145" rIns="64292" bIns="32145">
            <a:spAutoFit/>
          </a:bodyPr>
          <a:lstStyle/>
          <a:p>
            <a:pPr defTabSz="1041400"/>
            <a:r>
              <a:rPr lang="es-MX" sz="2800" b="1">
                <a:solidFill>
                  <a:schemeClr val="bg1"/>
                </a:solidFill>
                <a:latin typeface="Arial  "/>
              </a:rPr>
              <a:t>Nov </a:t>
            </a:r>
          </a:p>
          <a:p>
            <a:pPr defTabSz="1041400"/>
            <a:r>
              <a:rPr lang="es-MX" sz="2400" b="1">
                <a:solidFill>
                  <a:schemeClr val="bg1"/>
                </a:solidFill>
                <a:latin typeface="Arial  "/>
              </a:rPr>
              <a:t>2020</a:t>
            </a:r>
          </a:p>
        </p:txBody>
      </p:sp>
      <p:sp>
        <p:nvSpPr>
          <p:cNvPr id="14359" name="3 Rectángulo"/>
          <p:cNvSpPr>
            <a:spLocks noChangeArrowheads="1"/>
          </p:cNvSpPr>
          <p:nvPr/>
        </p:nvSpPr>
        <p:spPr bwMode="auto">
          <a:xfrm>
            <a:off x="415925" y="2073275"/>
            <a:ext cx="6610350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4292" tIns="32145" rIns="64292" bIns="32145">
            <a:spAutoFit/>
          </a:bodyPr>
          <a:lstStyle/>
          <a:p>
            <a:pPr defTabSz="1041400"/>
            <a:r>
              <a:rPr lang="es-MX" sz="6800" b="1">
                <a:solidFill>
                  <a:schemeClr val="bg1"/>
                </a:solidFill>
                <a:latin typeface="Segoe UI Black" pitchFamily="34" charset="0"/>
                <a:ea typeface="Segoe UI Black" pitchFamily="34" charset="0"/>
                <a:cs typeface="Arial Unicode MS"/>
              </a:rPr>
              <a:t>DE LA CIENCIA </a:t>
            </a:r>
          </a:p>
        </p:txBody>
      </p:sp>
      <p:sp>
        <p:nvSpPr>
          <p:cNvPr id="14360" name="6 Rectángulo"/>
          <p:cNvSpPr>
            <a:spLocks noChangeArrowheads="1"/>
          </p:cNvSpPr>
          <p:nvPr/>
        </p:nvSpPr>
        <p:spPr bwMode="auto">
          <a:xfrm>
            <a:off x="403225" y="1277938"/>
            <a:ext cx="4392613" cy="11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4292" tIns="32145" rIns="64292" bIns="32145">
            <a:spAutoFit/>
          </a:bodyPr>
          <a:lstStyle/>
          <a:p>
            <a:pPr defTabSz="1041400"/>
            <a:r>
              <a:rPr lang="es-MX" sz="6800" b="1">
                <a:solidFill>
                  <a:schemeClr val="bg1"/>
                </a:solidFill>
                <a:latin typeface="Segoe UI Black" pitchFamily="34" charset="0"/>
                <a:ea typeface="Segoe UI Black" pitchFamily="34" charset="0"/>
                <a:cs typeface="Arial Unicode MS"/>
              </a:rPr>
              <a:t>MUNDIAL</a:t>
            </a:r>
          </a:p>
        </p:txBody>
      </p:sp>
      <p:cxnSp>
        <p:nvCxnSpPr>
          <p:cNvPr id="13" name="12 Conector recto de flecha"/>
          <p:cNvCxnSpPr/>
          <p:nvPr/>
        </p:nvCxnSpPr>
        <p:spPr>
          <a:xfrm>
            <a:off x="5942013" y="3359150"/>
            <a:ext cx="1223962" cy="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>
            <a:off x="501650" y="3617913"/>
            <a:ext cx="543083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>
            <a:off x="5949950" y="3359150"/>
            <a:ext cx="0" cy="25876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17357</TotalTime>
  <Words>14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Segoe UI Black</vt:lpstr>
      <vt:lpstr>Arial Unicode MS</vt:lpstr>
      <vt:lpstr>Arial  </vt:lpstr>
      <vt:lpstr>Arial Black</vt:lpstr>
      <vt:lpstr>Tema de Office</vt:lpstr>
      <vt:lpstr>Diapositiva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Buffet: El arte de comer</dc:title>
  <dc:creator>Alejandra García</dc:creator>
  <cp:lastModifiedBy>Mi</cp:lastModifiedBy>
  <cp:revision>97</cp:revision>
  <dcterms:created xsi:type="dcterms:W3CDTF">2017-08-01T13:36:54Z</dcterms:created>
  <dcterms:modified xsi:type="dcterms:W3CDTF">2020-10-14T13:17:36Z</dcterms:modified>
</cp:coreProperties>
</file>